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348" y="-10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0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29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53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6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9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8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24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6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65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10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30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60258-6ADA-4B98-9058-66BF59E35F39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B08F3-2ECD-4DE9-A9D4-748DE995D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2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2000" y="252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852000" y="252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32000" y="2304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852000" y="2304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32000" y="4356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852000" y="4356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32000" y="6408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852000" y="6408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32000" y="8460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852000" y="8460000"/>
            <a:ext cx="3276000" cy="19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3927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MASAHIRO-Win</dc:creator>
  <cp:lastModifiedBy>MASAHIRO-Win</cp:lastModifiedBy>
  <cp:revision>1</cp:revision>
  <dcterms:created xsi:type="dcterms:W3CDTF">2021-07-10T09:20:43Z</dcterms:created>
  <dcterms:modified xsi:type="dcterms:W3CDTF">2021-07-10T09:27:58Z</dcterms:modified>
</cp:coreProperties>
</file>