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1263"/>
  <p:notesSz cx="6888163" cy="1001871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470" y="-108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7845-3506-40CB-A34B-9425E38495CE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ADDA-BDF6-4FD6-A165-601AE8F20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3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7845-3506-40CB-A34B-9425E38495CE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ADDA-BDF6-4FD6-A165-601AE8F20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28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7845-3506-40CB-A34B-9425E38495CE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ADDA-BDF6-4FD6-A165-601AE8F20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92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7845-3506-40CB-A34B-9425E38495CE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ADDA-BDF6-4FD6-A165-601AE8F20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59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7845-3506-40CB-A34B-9425E38495CE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ADDA-BDF6-4FD6-A165-601AE8F20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69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7845-3506-40CB-A34B-9425E38495CE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ADDA-BDF6-4FD6-A165-601AE8F20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069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7845-3506-40CB-A34B-9425E38495CE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ADDA-BDF6-4FD6-A165-601AE8F20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626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7845-3506-40CB-A34B-9425E38495CE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ADDA-BDF6-4FD6-A165-601AE8F20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091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7845-3506-40CB-A34B-9425E38495CE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ADDA-BDF6-4FD6-A165-601AE8F20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1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7845-3506-40CB-A34B-9425E38495CE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ADDA-BDF6-4FD6-A165-601AE8F20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91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7845-3506-40CB-A34B-9425E38495CE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ADDA-BDF6-4FD6-A165-601AE8F20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55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47845-3506-40CB-A34B-9425E38495CE}" type="datetimeFigureOut">
              <a:rPr kumimoji="1" lang="ja-JP" altLang="en-US" smtClean="0"/>
              <a:t>2021/7/10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CADDA-BDF6-4FD6-A165-601AE8F20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440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611731" y="1656615"/>
            <a:ext cx="108000" cy="1980000"/>
          </a:xfrm>
          <a:prstGeom prst="rect">
            <a:avLst/>
          </a:prstGeom>
          <a:solidFill>
            <a:schemeClr val="accent5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11732" y="1656615"/>
            <a:ext cx="3276000" cy="19800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960798" y="1811605"/>
            <a:ext cx="2664296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多摩川設計アトリエ</a:t>
            </a:r>
            <a:endPara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960798" y="2528205"/>
            <a:ext cx="2664296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川 崎　太 郎</a:t>
            </a: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60798" y="2342590"/>
            <a:ext cx="2664296" cy="14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代表取締役</a:t>
            </a:r>
            <a:endParaRPr kumimoji="1" lang="ja-JP" altLang="en-US" sz="6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960798" y="3111386"/>
            <a:ext cx="576064" cy="1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〒</a:t>
            </a:r>
            <a:r>
              <a:rPr kumimoji="1" lang="en-US" altLang="ja-JP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100-1234</a:t>
            </a:r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536862" y="3111386"/>
            <a:ext cx="2339896" cy="1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東京都世田谷区東京</a:t>
            </a:r>
            <a:r>
              <a:rPr kumimoji="1" lang="en-US" altLang="ja-JP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1</a:t>
            </a:r>
            <a:r>
              <a:rPr kumimoji="1" lang="ja-JP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丁目</a:t>
            </a:r>
            <a:r>
              <a:rPr kumimoji="1" lang="en-US" altLang="ja-JP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11</a:t>
            </a:r>
            <a:r>
              <a:rPr kumimoji="1" lang="ja-JP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番</a:t>
            </a:r>
            <a:r>
              <a:rPr kumimoji="1" lang="en-US" altLang="ja-JP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1</a:t>
            </a:r>
            <a:r>
              <a:rPr kumimoji="1" lang="ja-JP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号 多摩川ビル</a:t>
            </a:r>
            <a:r>
              <a:rPr kumimoji="1" lang="en-US" altLang="ja-JP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101</a:t>
            </a:r>
            <a:r>
              <a:rPr kumimoji="1" lang="ja-JP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号室</a:t>
            </a:r>
            <a:endParaRPr kumimoji="1" lang="ja-JP" altLang="en-US" sz="7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960798" y="3237386"/>
            <a:ext cx="2915960" cy="1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en-US" altLang="ja-JP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TEL 03-1234-5678</a:t>
            </a:r>
            <a:r>
              <a:rPr kumimoji="1" lang="ja-JP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　</a:t>
            </a:r>
            <a:r>
              <a:rPr kumimoji="1" lang="en-US" altLang="ja-JP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FAX 03-1234-5678</a:t>
            </a:r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960798" y="3363386"/>
            <a:ext cx="2915960" cy="1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en-US" altLang="ja-JP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kawasaki@tamagawatokyo.com</a:t>
            </a:r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970436" y="3997058"/>
            <a:ext cx="3276000" cy="19800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4003668" y="5077178"/>
            <a:ext cx="2133997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メイリオ" panose="020B0604030504040204" pitchFamily="50" charset="-128"/>
              </a:rPr>
              <a:t>多摩川設計アトリエ</a:t>
            </a:r>
            <a:endParaRPr kumimoji="1" lang="ja-JP" altLang="en-US" sz="13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175486" y="4220576"/>
            <a:ext cx="288032" cy="17564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ctr"/>
          <a:lstStyle/>
          <a:p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メイリオ" panose="020B0604030504040204" pitchFamily="50" charset="-128"/>
              </a:rPr>
              <a:t>川 崎　太 郎</a:t>
            </a: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463518" y="4220576"/>
            <a:ext cx="154990" cy="657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ctr"/>
          <a:lstStyle/>
          <a:p>
            <a:r>
              <a:rPr kumimoji="1" lang="ja-JP" altLang="en-US" sz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メイリオ" panose="020B0604030504040204" pitchFamily="50" charset="-128"/>
              </a:rPr>
              <a:t>代表取締役</a:t>
            </a:r>
            <a:endParaRPr kumimoji="1" lang="ja-JP" altLang="en-US" sz="6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003668" y="5339924"/>
            <a:ext cx="576064" cy="1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〒</a:t>
            </a:r>
            <a:r>
              <a:rPr kumimoji="1" lang="en-US" altLang="ja-JP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100-1234</a:t>
            </a:r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003668" y="5465660"/>
            <a:ext cx="2112898" cy="1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東京都世田谷区東京</a:t>
            </a:r>
            <a:r>
              <a:rPr kumimoji="1" lang="en-US" altLang="ja-JP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1</a:t>
            </a:r>
            <a:r>
              <a:rPr kumimoji="1" lang="ja-JP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丁目</a:t>
            </a:r>
            <a:r>
              <a:rPr kumimoji="1" lang="en-US" altLang="ja-JP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11</a:t>
            </a:r>
            <a:r>
              <a:rPr kumimoji="1" lang="ja-JP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番</a:t>
            </a:r>
            <a:r>
              <a:rPr kumimoji="1" lang="en-US" altLang="ja-JP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1</a:t>
            </a:r>
            <a:r>
              <a:rPr kumimoji="1" lang="ja-JP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号 多摩川ビル</a:t>
            </a:r>
            <a:r>
              <a:rPr kumimoji="1" lang="en-US" altLang="ja-JP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101</a:t>
            </a:r>
            <a:r>
              <a:rPr kumimoji="1" lang="ja-JP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号室</a:t>
            </a:r>
            <a:endParaRPr kumimoji="1" lang="ja-JP" altLang="en-US" sz="7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003668" y="5591660"/>
            <a:ext cx="2112898" cy="1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en-US" altLang="ja-JP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TEL 03-1234-5678</a:t>
            </a:r>
            <a:r>
              <a:rPr kumimoji="1" lang="ja-JP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　</a:t>
            </a:r>
            <a:r>
              <a:rPr kumimoji="1" lang="en-US" altLang="ja-JP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FAX 03-1234-5678</a:t>
            </a:r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003668" y="5717660"/>
            <a:ext cx="2112898" cy="1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" tIns="0" rIns="0" bIns="0" rtlCol="0" anchor="ctr"/>
          <a:lstStyle/>
          <a:p>
            <a:r>
              <a:rPr kumimoji="1" lang="en-US" altLang="ja-JP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kawasaki@tamagawatokyo.com</a:t>
            </a:r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302948" y="2988615"/>
            <a:ext cx="3276000" cy="64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302948" y="1656615"/>
            <a:ext cx="3276000" cy="19800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4782338" y="3125217"/>
            <a:ext cx="576064" cy="1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r"/>
            <a:r>
              <a:rPr kumimoji="1" lang="ja-JP" altLang="en-US" sz="800" dirty="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〒</a:t>
            </a:r>
            <a:r>
              <a:rPr kumimoji="1" lang="en-US" altLang="ja-JP" sz="800" dirty="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100-1234</a:t>
            </a:r>
            <a:endParaRPr kumimoji="1" lang="ja-JP" altLang="en-US" sz="800" dirty="0">
              <a:solidFill>
                <a:schemeClr val="bg1"/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358402" y="3125217"/>
            <a:ext cx="2112898" cy="1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r"/>
            <a:r>
              <a:rPr kumimoji="1" lang="ja-JP" altLang="en-US" sz="700" dirty="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東京都世田谷区東京</a:t>
            </a:r>
            <a:r>
              <a:rPr kumimoji="1" lang="en-US" altLang="ja-JP" sz="700" dirty="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1</a:t>
            </a:r>
            <a:r>
              <a:rPr kumimoji="1" lang="ja-JP" altLang="en-US" sz="700" dirty="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丁目</a:t>
            </a:r>
            <a:r>
              <a:rPr kumimoji="1" lang="en-US" altLang="ja-JP" sz="700" dirty="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11</a:t>
            </a:r>
            <a:r>
              <a:rPr kumimoji="1" lang="ja-JP" altLang="en-US" sz="700" dirty="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番</a:t>
            </a:r>
            <a:r>
              <a:rPr kumimoji="1" lang="en-US" altLang="ja-JP" sz="700" dirty="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1</a:t>
            </a:r>
            <a:r>
              <a:rPr kumimoji="1" lang="ja-JP" altLang="en-US" sz="700" dirty="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号 多摩川ビル</a:t>
            </a:r>
            <a:r>
              <a:rPr kumimoji="1" lang="en-US" altLang="ja-JP" sz="700" dirty="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101</a:t>
            </a:r>
            <a:r>
              <a:rPr kumimoji="1" lang="ja-JP" altLang="en-US" sz="700" dirty="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号室</a:t>
            </a:r>
            <a:endParaRPr kumimoji="1" lang="ja-JP" altLang="en-US" sz="700" dirty="0">
              <a:solidFill>
                <a:schemeClr val="bg1"/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358402" y="3251217"/>
            <a:ext cx="2112898" cy="1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r"/>
            <a:r>
              <a:rPr kumimoji="1" lang="en-US" altLang="ja-JP" sz="800" dirty="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TEL 03-1234-5678</a:t>
            </a:r>
            <a:r>
              <a:rPr kumimoji="1" lang="ja-JP" altLang="en-US" sz="800" dirty="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　</a:t>
            </a:r>
            <a:r>
              <a:rPr kumimoji="1" lang="en-US" altLang="ja-JP" sz="800" dirty="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FAX 03-1234-5678</a:t>
            </a:r>
            <a:endParaRPr kumimoji="1" lang="ja-JP" altLang="en-US" sz="800" dirty="0">
              <a:solidFill>
                <a:schemeClr val="bg1"/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358402" y="3377217"/>
            <a:ext cx="2112898" cy="1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" tIns="0" rIns="0" bIns="0" rtlCol="0" anchor="ctr"/>
          <a:lstStyle/>
          <a:p>
            <a:pPr algn="r"/>
            <a:r>
              <a:rPr kumimoji="1" lang="en-US" altLang="ja-JP" sz="800" dirty="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kawasaki@tamagawatokyo.com</a:t>
            </a:r>
            <a:endParaRPr kumimoji="1" lang="ja-JP" altLang="en-US" sz="800" dirty="0">
              <a:solidFill>
                <a:schemeClr val="bg1"/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500682" y="1829895"/>
            <a:ext cx="2920558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多摩川設計アトリエ</a:t>
            </a:r>
            <a:endParaRPr kumimoji="1" lang="ja-JP" altLang="en-US" sz="13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239052" y="2456019"/>
            <a:ext cx="2339896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川  崎</a:t>
            </a:r>
            <a:r>
              <a:rPr lang="ja-JP" altLang="en-US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太  郎</a:t>
            </a:r>
            <a:endParaRPr kumimoji="1" lang="ja-JP" altLang="en-US" sz="19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239052" y="2277462"/>
            <a:ext cx="1440160" cy="14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代表取締役</a:t>
            </a:r>
            <a:endParaRPr kumimoji="1" lang="ja-JP" altLang="en-US" sz="6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6679212" y="3996655"/>
            <a:ext cx="3276000" cy="19800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正方形/長方形 38"/>
          <p:cNvSpPr/>
          <p:nvPr/>
        </p:nvSpPr>
        <p:spPr>
          <a:xfrm>
            <a:off x="6845176" y="4529975"/>
            <a:ext cx="291596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多摩川設計アトリエ</a:t>
            </a:r>
            <a:endParaRPr kumimoji="1" lang="ja-JP" altLang="en-US" sz="1300" b="1" dirty="0">
              <a:solidFill>
                <a:schemeClr val="tx1">
                  <a:lumMod val="75000"/>
                  <a:lumOff val="2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8298239" y="5373484"/>
            <a:ext cx="1656973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川 崎　太 郎</a:t>
            </a:r>
            <a:endParaRPr kumimoji="1" lang="ja-JP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8298239" y="5202501"/>
            <a:ext cx="1656973" cy="14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代表取締役</a:t>
            </a:r>
            <a:endParaRPr kumimoji="1" lang="ja-JP" altLang="en-US" sz="6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6845176" y="4140671"/>
            <a:ext cx="576064" cy="1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〒</a:t>
            </a:r>
            <a:r>
              <a:rPr kumimoji="1" lang="en-US" altLang="ja-JP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100-1234</a:t>
            </a:r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7421240" y="4140671"/>
            <a:ext cx="2339896" cy="1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東京都世田谷区東京</a:t>
            </a:r>
            <a:r>
              <a:rPr kumimoji="1" lang="en-US" altLang="ja-JP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1</a:t>
            </a:r>
            <a:r>
              <a:rPr kumimoji="1" lang="ja-JP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丁目</a:t>
            </a:r>
            <a:r>
              <a:rPr kumimoji="1" lang="en-US" altLang="ja-JP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11</a:t>
            </a:r>
            <a:r>
              <a:rPr kumimoji="1" lang="ja-JP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番</a:t>
            </a:r>
            <a:r>
              <a:rPr kumimoji="1" lang="en-US" altLang="ja-JP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1</a:t>
            </a:r>
            <a:r>
              <a:rPr kumimoji="1" lang="ja-JP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号 多摩川ビル</a:t>
            </a:r>
            <a:r>
              <a:rPr kumimoji="1" lang="en-US" altLang="ja-JP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101</a:t>
            </a:r>
            <a:r>
              <a:rPr kumimoji="1" lang="ja-JP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号室</a:t>
            </a:r>
            <a:endParaRPr kumimoji="1" lang="ja-JP" altLang="en-US" sz="7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6845176" y="4266671"/>
            <a:ext cx="2915960" cy="1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en-US" altLang="ja-JP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TEL 03-1234-5678</a:t>
            </a:r>
            <a:r>
              <a:rPr kumimoji="1" lang="ja-JP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　</a:t>
            </a:r>
            <a:r>
              <a:rPr kumimoji="1" lang="en-US" altLang="ja-JP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FAX 03-1234-5678</a:t>
            </a:r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6845176" y="4392671"/>
            <a:ext cx="2915960" cy="1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en-US" altLang="ja-JP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rPr>
              <a:t>kawasaki@tamagawatokyo.com</a:t>
            </a:r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679211" y="5868863"/>
            <a:ext cx="3276001" cy="1081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7975212" y="360615"/>
            <a:ext cx="1980000" cy="32760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/>
          </a:p>
        </p:txBody>
      </p:sp>
      <p:sp>
        <p:nvSpPr>
          <p:cNvPr id="50" name="正方形/長方形 49"/>
          <p:cNvSpPr/>
          <p:nvPr/>
        </p:nvSpPr>
        <p:spPr>
          <a:xfrm>
            <a:off x="9487380" y="549615"/>
            <a:ext cx="307360" cy="3087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ctr"/>
          <a:lstStyle/>
          <a:p>
            <a:r>
              <a:rPr kumimoji="1" lang="ja-JP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多摩川設計アトリエ</a:t>
            </a:r>
            <a:endParaRPr kumimoji="1" lang="ja-JP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8804542" y="1469650"/>
            <a:ext cx="360040" cy="21669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ctr"/>
          <a:lstStyle/>
          <a:p>
            <a:r>
              <a:rPr kumimoji="1" lang="ja-JP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川 崎　太 郎</a:t>
            </a:r>
            <a:endParaRPr kumimoji="1" lang="ja-JP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8804543" y="864671"/>
            <a:ext cx="360040" cy="6049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ctr"/>
          <a:lstStyle/>
          <a:p>
            <a:r>
              <a:rPr kumimoji="1" lang="ja-JP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代表取締役</a:t>
            </a:r>
            <a:endParaRPr kumimoji="1" lang="ja-JP" altLang="en-US" sz="700" b="1" dirty="0">
              <a:solidFill>
                <a:schemeClr val="tx1">
                  <a:lumMod val="75000"/>
                  <a:lumOff val="2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8397322" y="1512743"/>
            <a:ext cx="108000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ctr"/>
          <a:lstStyle/>
          <a:p>
            <a:r>
              <a:rPr kumimoji="1" lang="ja-JP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〒</a:t>
            </a:r>
            <a:r>
              <a:rPr lang="ja-JP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一〇〇</a:t>
            </a:r>
            <a:r>
              <a:rPr kumimoji="1" lang="en-US" altLang="ja-JP" sz="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-</a:t>
            </a:r>
            <a:r>
              <a:rPr kumimoji="1" lang="ja-JP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一二三四</a:t>
            </a:r>
            <a:endParaRPr kumimoji="1" lang="ja-JP" altLang="en-US" sz="600" b="1" dirty="0">
              <a:solidFill>
                <a:schemeClr val="tx1">
                  <a:lumMod val="75000"/>
                  <a:lumOff val="2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 rot="5400000">
            <a:off x="7325598" y="2628783"/>
            <a:ext cx="1620000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en-US" altLang="ja-JP" sz="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kawasaki@tamagawatokyo.com</a:t>
            </a:r>
            <a:endParaRPr kumimoji="1" lang="ja-JP" altLang="en-US" sz="800" b="1" dirty="0">
              <a:solidFill>
                <a:schemeClr val="tx1">
                  <a:lumMod val="75000"/>
                  <a:lumOff val="2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289322" y="1512742"/>
            <a:ext cx="108000" cy="21188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ctr"/>
          <a:lstStyle/>
          <a:p>
            <a:r>
              <a:rPr lang="ja-JP" altLang="en-US" sz="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東京都世田谷区</a:t>
            </a:r>
            <a:r>
              <a:rPr lang="ja-JP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東京一丁目十一番一 </a:t>
            </a:r>
            <a:r>
              <a:rPr lang="ja-JP" altLang="en-US" sz="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多摩川</a:t>
            </a:r>
            <a:r>
              <a:rPr lang="ja-JP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ビル一〇一号室</a:t>
            </a:r>
            <a:endParaRPr lang="ja-JP" altLang="en-US" sz="600" b="1" dirty="0">
              <a:solidFill>
                <a:schemeClr val="tx1">
                  <a:lumMod val="75000"/>
                  <a:lumOff val="2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Meiryo UI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8181322" y="1512742"/>
            <a:ext cx="108000" cy="21188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ctr"/>
          <a:lstStyle/>
          <a:p>
            <a:r>
              <a:rPr lang="ja-JP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ＴＥＬ・ＦＡＸ 〇三（一二三四）五六七八・五六七八</a:t>
            </a:r>
            <a:endParaRPr lang="ja-JP" altLang="en-US" sz="600" b="1" dirty="0">
              <a:solidFill>
                <a:schemeClr val="tx1">
                  <a:lumMod val="75000"/>
                  <a:lumOff val="2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Meiryo UI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8073322" y="1512742"/>
            <a:ext cx="108000" cy="21188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ctr"/>
          <a:lstStyle/>
          <a:p>
            <a:r>
              <a:rPr lang="ja-JP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Ｅメール</a:t>
            </a:r>
            <a:endParaRPr lang="ja-JP" altLang="en-US" sz="600" b="1" dirty="0">
              <a:solidFill>
                <a:schemeClr val="tx1">
                  <a:lumMod val="75000"/>
                  <a:lumOff val="2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611731" y="3996655"/>
            <a:ext cx="1980000" cy="32760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/>
          </a:p>
        </p:txBody>
      </p:sp>
      <p:sp>
        <p:nvSpPr>
          <p:cNvPr id="61" name="正方形/長方形 60"/>
          <p:cNvSpPr/>
          <p:nvPr/>
        </p:nvSpPr>
        <p:spPr>
          <a:xfrm>
            <a:off x="1932703" y="4284687"/>
            <a:ext cx="261578" cy="17588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ctr"/>
          <a:lstStyle/>
          <a:p>
            <a:r>
              <a:rPr kumimoji="1" lang="ja-JP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川 崎　太 郎</a:t>
            </a:r>
            <a:endParaRPr kumimoji="1" lang="ja-JP" alt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2187631" y="4284687"/>
            <a:ext cx="144016" cy="6049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rtlCol="0" anchor="ctr"/>
          <a:lstStyle/>
          <a:p>
            <a:r>
              <a:rPr kumimoji="1" lang="ja-JP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代表取締役</a:t>
            </a:r>
            <a:endParaRPr kumimoji="1" lang="ja-JP" altLang="en-US" sz="600" b="1" dirty="0">
              <a:solidFill>
                <a:schemeClr val="tx1">
                  <a:lumMod val="75000"/>
                  <a:lumOff val="2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777852" y="6043507"/>
            <a:ext cx="1813879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多摩川設計アトリエ</a:t>
            </a:r>
            <a:endParaRPr kumimoji="1" lang="ja-JP" altLang="en-US" sz="1300" b="1" dirty="0">
              <a:solidFill>
                <a:schemeClr val="tx1">
                  <a:lumMod val="75000"/>
                  <a:lumOff val="2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780413" y="6372919"/>
            <a:ext cx="576064" cy="1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〒</a:t>
            </a:r>
            <a:r>
              <a:rPr kumimoji="1" lang="en-US" altLang="ja-JP" sz="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100-1234</a:t>
            </a:r>
            <a:endParaRPr kumimoji="1" lang="ja-JP" altLang="en-US" sz="800" b="1" dirty="0">
              <a:solidFill>
                <a:schemeClr val="tx1">
                  <a:lumMod val="75000"/>
                  <a:lumOff val="2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780413" y="6487993"/>
            <a:ext cx="1811318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東京都世田谷区東京</a:t>
            </a:r>
            <a:r>
              <a:rPr kumimoji="1" lang="en-US" altLang="ja-JP" sz="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丁目</a:t>
            </a:r>
            <a:r>
              <a:rPr kumimoji="1" lang="en-US" altLang="ja-JP" sz="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11</a:t>
            </a:r>
            <a:r>
              <a:rPr kumimoji="1" lang="ja-JP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番</a:t>
            </a:r>
            <a:r>
              <a:rPr kumimoji="1" lang="en-US" altLang="ja-JP" sz="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号</a:t>
            </a:r>
            <a:endParaRPr kumimoji="1" lang="en-US" altLang="ja-JP" sz="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Meiryo UI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780413" y="6950704"/>
            <a:ext cx="1811318" cy="1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" tIns="0" rIns="0" bIns="0" rtlCol="0" anchor="ctr"/>
          <a:lstStyle/>
          <a:p>
            <a:r>
              <a:rPr kumimoji="1" lang="en-US" altLang="ja-JP" sz="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kawasaki@tamagawatokyo.com</a:t>
            </a:r>
            <a:endParaRPr kumimoji="1" lang="ja-JP" altLang="en-US" sz="800" b="1" dirty="0">
              <a:solidFill>
                <a:schemeClr val="tx1">
                  <a:lumMod val="75000"/>
                  <a:lumOff val="2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Meiryo UI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780413" y="6583579"/>
            <a:ext cx="1811318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kumimoji="1" lang="ja-JP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多摩川ビル</a:t>
            </a:r>
            <a:r>
              <a:rPr kumimoji="1" lang="en-US" altLang="ja-JP" sz="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101</a:t>
            </a:r>
            <a:r>
              <a:rPr kumimoji="1" lang="ja-JP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号</a:t>
            </a:r>
            <a:endParaRPr kumimoji="1" lang="en-US" altLang="ja-JP" sz="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Meiryo UI" panose="020B060403050404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780413" y="6723991"/>
            <a:ext cx="1811318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lang="en-US" altLang="ja-JP" sz="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TEL 03-1234-5678</a:t>
            </a:r>
          </a:p>
        </p:txBody>
      </p:sp>
      <p:sp>
        <p:nvSpPr>
          <p:cNvPr id="69" name="正方形/長方形 68"/>
          <p:cNvSpPr/>
          <p:nvPr/>
        </p:nvSpPr>
        <p:spPr>
          <a:xfrm>
            <a:off x="780413" y="6831991"/>
            <a:ext cx="1811318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lang="en-US" altLang="ja-JP" sz="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Meiryo UI" panose="020B0604030504040204" pitchFamily="50" charset="-128"/>
              </a:rPr>
              <a:t>FAX 03-1234-5678</a:t>
            </a:r>
            <a:endParaRPr lang="ja-JP" altLang="en-US" sz="700" b="1" dirty="0">
              <a:solidFill>
                <a:schemeClr val="tx1">
                  <a:lumMod val="75000"/>
                  <a:lumOff val="25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4778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166</Words>
  <Application>Microsoft Office PowerPoint</Application>
  <PresentationFormat>ユーザー設定</PresentationFormat>
  <Paragraphs>45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MASAHIRO-Win</dc:creator>
  <cp:lastModifiedBy>MASAHIRO-Win</cp:lastModifiedBy>
  <cp:revision>8</cp:revision>
  <cp:lastPrinted>2021-07-10T05:45:49Z</cp:lastPrinted>
  <dcterms:created xsi:type="dcterms:W3CDTF">2021-07-10T05:29:02Z</dcterms:created>
  <dcterms:modified xsi:type="dcterms:W3CDTF">2021-07-10T05:50:07Z</dcterms:modified>
</cp:coreProperties>
</file>