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88163" cy="100187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70" y="-10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3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28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2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59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69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06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62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09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1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91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55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47845-3506-40CB-A34B-9425E38495CE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ADDA-BDF6-4FD6-A165-601AE8F20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44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11731" y="1656615"/>
            <a:ext cx="108000" cy="1980000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11732" y="1656615"/>
            <a:ext cx="3276000" cy="198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960798" y="1811605"/>
            <a:ext cx="266429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多摩川設計アトリエ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60798" y="2528205"/>
            <a:ext cx="266429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川 崎　太 郎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60798" y="2342590"/>
            <a:ext cx="2664296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代表取締役</a:t>
            </a:r>
            <a:endParaRPr kumimoji="1" lang="ja-JP" altLang="en-US" sz="6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60798" y="3111386"/>
            <a:ext cx="576064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〒</a:t>
            </a:r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100-1234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536862" y="3111386"/>
            <a:ext cx="2339896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東京都世田谷区東京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丁目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番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号 多摩川ビル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101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号室</a:t>
            </a:r>
            <a:endParaRPr kumimoji="1" lang="ja-JP" alt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60798" y="3237386"/>
            <a:ext cx="2915960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TEL 03-1234-5678</a:t>
            </a:r>
            <a:r>
              <a:rPr kumimoji="1"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　</a:t>
            </a:r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FAX 03-1234-5678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60798" y="3363386"/>
            <a:ext cx="2915960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kawasaki@tamagawatokyo.com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970436" y="3997058"/>
            <a:ext cx="3276000" cy="198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4003668" y="5077178"/>
            <a:ext cx="2133997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多摩川設計アトリエ</a:t>
            </a:r>
            <a:endParaRPr kumimoji="1" lang="ja-JP" altLang="en-US" sz="13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175486" y="4220576"/>
            <a:ext cx="288032" cy="1756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川 崎　太 郎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463518" y="4220576"/>
            <a:ext cx="154990" cy="657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r>
              <a:rPr kumimoji="1" lang="ja-JP" alt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代表取締役</a:t>
            </a:r>
            <a:endParaRPr kumimoji="1" lang="ja-JP" altLang="en-US" sz="6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003668" y="5339924"/>
            <a:ext cx="576064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〒</a:t>
            </a:r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100-1234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003668" y="5465660"/>
            <a:ext cx="2112898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東京都世田谷区東京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丁目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番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号 多摩川ビル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101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号室</a:t>
            </a:r>
            <a:endParaRPr kumimoji="1" lang="ja-JP" alt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03668" y="5591660"/>
            <a:ext cx="2112898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TEL 03-1234-5678</a:t>
            </a:r>
            <a:r>
              <a:rPr kumimoji="1"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　</a:t>
            </a:r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FAX 03-1234-5678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003668" y="5717660"/>
            <a:ext cx="2112898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" tIns="0" rIns="0" bIns="0" rtlCol="0" anchor="ctr"/>
          <a:lstStyle/>
          <a:p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kawasaki@tamagawatokyo.com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302948" y="2988615"/>
            <a:ext cx="3276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302948" y="1656615"/>
            <a:ext cx="3276000" cy="198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4782338" y="3125217"/>
            <a:ext cx="576064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/>
            <a:r>
              <a:rPr kumimoji="1" lang="ja-JP" altLang="en-US" sz="8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〒</a:t>
            </a:r>
            <a:r>
              <a:rPr kumimoji="1" lang="en-US" altLang="ja-JP" sz="8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100-1234</a:t>
            </a:r>
            <a:endParaRPr kumimoji="1" lang="ja-JP" altLang="en-US" sz="800" dirty="0">
              <a:solidFill>
                <a:schemeClr val="bg1"/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358402" y="3125217"/>
            <a:ext cx="2112898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/>
            <a:r>
              <a:rPr kumimoji="1" lang="ja-JP" altLang="en-US" sz="7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東京都世田谷区東京</a:t>
            </a:r>
            <a:r>
              <a:rPr kumimoji="1" lang="en-US" altLang="ja-JP" sz="7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1</a:t>
            </a:r>
            <a:r>
              <a:rPr kumimoji="1" lang="ja-JP" altLang="en-US" sz="7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丁目</a:t>
            </a:r>
            <a:r>
              <a:rPr kumimoji="1" lang="en-US" altLang="ja-JP" sz="7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11</a:t>
            </a:r>
            <a:r>
              <a:rPr kumimoji="1" lang="ja-JP" altLang="en-US" sz="7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番</a:t>
            </a:r>
            <a:r>
              <a:rPr kumimoji="1" lang="en-US" altLang="ja-JP" sz="7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1</a:t>
            </a:r>
            <a:r>
              <a:rPr kumimoji="1" lang="ja-JP" altLang="en-US" sz="7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号 多摩川ビル</a:t>
            </a:r>
            <a:r>
              <a:rPr kumimoji="1" lang="en-US" altLang="ja-JP" sz="7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101</a:t>
            </a:r>
            <a:r>
              <a:rPr kumimoji="1" lang="ja-JP" altLang="en-US" sz="7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号室</a:t>
            </a:r>
            <a:endParaRPr kumimoji="1" lang="ja-JP" altLang="en-US" sz="700" dirty="0">
              <a:solidFill>
                <a:schemeClr val="bg1"/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358402" y="3251217"/>
            <a:ext cx="2112898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/>
            <a:r>
              <a:rPr kumimoji="1" lang="en-US" altLang="ja-JP" sz="8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TEL 03-1234-5678</a:t>
            </a:r>
            <a:r>
              <a:rPr kumimoji="1" lang="ja-JP" altLang="en-US" sz="8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　</a:t>
            </a:r>
            <a:r>
              <a:rPr kumimoji="1" lang="en-US" altLang="ja-JP" sz="8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FAX 03-1234-5678</a:t>
            </a:r>
            <a:endParaRPr kumimoji="1" lang="ja-JP" altLang="en-US" sz="800" dirty="0">
              <a:solidFill>
                <a:schemeClr val="bg1"/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58402" y="3377217"/>
            <a:ext cx="2112898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" tIns="0" rIns="0" bIns="0" rtlCol="0" anchor="ctr"/>
          <a:lstStyle/>
          <a:p>
            <a:pPr algn="r"/>
            <a:r>
              <a:rPr kumimoji="1" lang="en-US" altLang="ja-JP" sz="800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kawasaki@tamagawatokyo.com</a:t>
            </a:r>
            <a:endParaRPr kumimoji="1" lang="ja-JP" altLang="en-US" sz="800" dirty="0">
              <a:solidFill>
                <a:schemeClr val="bg1"/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500682" y="1829895"/>
            <a:ext cx="292055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多摩川設計アトリエ</a:t>
            </a:r>
            <a:endParaRPr kumimoji="1" lang="ja-JP" altLang="en-US" sz="13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239052" y="2456019"/>
            <a:ext cx="233989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川  崎</a:t>
            </a:r>
            <a:r>
              <a:rPr lang="ja-JP" alt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  郎</a:t>
            </a:r>
            <a:endParaRPr kumimoji="1" lang="ja-JP" altLang="en-US" sz="19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239052" y="2277462"/>
            <a:ext cx="1440160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代表取締役</a:t>
            </a:r>
            <a:endParaRPr kumimoji="1" lang="ja-JP" altLang="en-US" sz="6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679212" y="3996655"/>
            <a:ext cx="3276000" cy="198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6845176" y="4529975"/>
            <a:ext cx="291596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多摩川設計アトリエ</a:t>
            </a:r>
            <a:endParaRPr kumimoji="1" lang="ja-JP" altLang="en-US" sz="13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8298239" y="5373484"/>
            <a:ext cx="1656973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川 崎　太 郎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298239" y="5202501"/>
            <a:ext cx="1656973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代表取締役</a:t>
            </a:r>
            <a:endParaRPr kumimoji="1" lang="ja-JP" altLang="en-US" sz="6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845176" y="4140671"/>
            <a:ext cx="576064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〒</a:t>
            </a:r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100-1234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421240" y="4140671"/>
            <a:ext cx="2339896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東京都世田谷区東京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丁目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番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号 多摩川ビル</a:t>
            </a:r>
            <a:r>
              <a:rPr kumimoji="1" lang="en-US" altLang="ja-JP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101</a:t>
            </a:r>
            <a:r>
              <a:rPr kumimoji="1" lang="ja-JP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号室</a:t>
            </a:r>
            <a:endParaRPr kumimoji="1" lang="ja-JP" alt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845176" y="4266671"/>
            <a:ext cx="2915960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TEL 03-1234-5678</a:t>
            </a:r>
            <a:r>
              <a:rPr kumimoji="1"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　</a:t>
            </a:r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FAX 03-1234-5678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845176" y="4392671"/>
            <a:ext cx="2915960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en-US" altLang="ja-JP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kawasaki@tamagawatokyo.com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679211" y="5868863"/>
            <a:ext cx="3276001" cy="1081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7975212" y="360615"/>
            <a:ext cx="1980000" cy="3276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50" name="正方形/長方形 49"/>
          <p:cNvSpPr/>
          <p:nvPr/>
        </p:nvSpPr>
        <p:spPr>
          <a:xfrm>
            <a:off x="9487380" y="549615"/>
            <a:ext cx="307360" cy="308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r>
              <a:rPr kumimoji="1"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多摩川設計アトリエ</a:t>
            </a:r>
            <a:endParaRPr kumimoji="1" lang="ja-JP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8804542" y="1469650"/>
            <a:ext cx="360040" cy="216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r>
              <a:rPr kumimoji="1" lang="ja-JP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川 崎　太 郎</a:t>
            </a:r>
            <a:endParaRPr kumimoji="1" lang="ja-JP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8804543" y="864671"/>
            <a:ext cx="360040" cy="6049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r>
              <a:rPr kumimoji="1" lang="ja-JP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代表取締役</a:t>
            </a:r>
            <a:endParaRPr kumimoji="1" lang="ja-JP" altLang="en-US" sz="7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8397322" y="1512743"/>
            <a:ext cx="10800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r>
              <a:rPr kumimoji="1"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〒</a:t>
            </a:r>
            <a:r>
              <a:rPr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一〇〇</a:t>
            </a:r>
            <a:r>
              <a:rPr kumimoji="1" lang="en-US" altLang="ja-JP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-</a:t>
            </a:r>
            <a:r>
              <a:rPr kumimoji="1"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一二三四</a:t>
            </a:r>
            <a:endParaRPr kumimoji="1" lang="ja-JP" alt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 rot="5400000">
            <a:off x="7325598" y="2628783"/>
            <a:ext cx="16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en-US" altLang="ja-JP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kawasaki@tamagawatokyo.com</a:t>
            </a:r>
            <a:endParaRPr kumimoji="1" lang="ja-JP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289322" y="1512742"/>
            <a:ext cx="108000" cy="2118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r>
              <a:rPr lang="ja-JP" alt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東京都世田谷区</a:t>
            </a:r>
            <a:r>
              <a:rPr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東京一丁目十一番一 </a:t>
            </a:r>
            <a:r>
              <a:rPr lang="ja-JP" alt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多摩川</a:t>
            </a:r>
            <a:r>
              <a:rPr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ビル一〇一号室</a:t>
            </a:r>
            <a:endParaRPr lang="ja-JP" alt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181322" y="1512742"/>
            <a:ext cx="108000" cy="2118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r>
              <a:rPr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ＴＥＬ・ＦＡＸ 〇三（一二三四）五六七八・五六七八</a:t>
            </a:r>
            <a:endParaRPr lang="ja-JP" alt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8073322" y="1512742"/>
            <a:ext cx="108000" cy="2118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r>
              <a:rPr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Ｅメール</a:t>
            </a:r>
            <a:endParaRPr lang="ja-JP" alt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611731" y="3996655"/>
            <a:ext cx="1980000" cy="3276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61" name="正方形/長方形 60"/>
          <p:cNvSpPr/>
          <p:nvPr/>
        </p:nvSpPr>
        <p:spPr>
          <a:xfrm>
            <a:off x="1932703" y="4284687"/>
            <a:ext cx="261578" cy="1758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r>
              <a:rPr kumimoji="1" lang="ja-JP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川 崎　太 郎</a:t>
            </a:r>
            <a:endParaRPr kumimoji="1" lang="ja-JP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187631" y="4284687"/>
            <a:ext cx="144016" cy="6049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r>
              <a:rPr kumimoji="1"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代表取締役</a:t>
            </a:r>
            <a:endParaRPr kumimoji="1" lang="ja-JP" alt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777852" y="6043507"/>
            <a:ext cx="1813879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多摩川設計アトリエ</a:t>
            </a:r>
            <a:endParaRPr kumimoji="1" lang="ja-JP" altLang="en-US" sz="13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80413" y="6372919"/>
            <a:ext cx="576064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〒</a:t>
            </a:r>
            <a:r>
              <a:rPr kumimoji="1" lang="en-US" altLang="ja-JP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100-1234</a:t>
            </a:r>
            <a:endParaRPr kumimoji="1" lang="ja-JP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780413" y="6487993"/>
            <a:ext cx="1811318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東京都世田谷区東京</a:t>
            </a:r>
            <a:r>
              <a:rPr kumimoji="1" lang="en-US" altLang="ja-JP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丁目</a:t>
            </a:r>
            <a:r>
              <a:rPr kumimoji="1" lang="en-US" altLang="ja-JP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11</a:t>
            </a:r>
            <a:r>
              <a:rPr kumimoji="1"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番</a:t>
            </a:r>
            <a:r>
              <a:rPr kumimoji="1" lang="en-US" altLang="ja-JP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号</a:t>
            </a:r>
            <a:endParaRPr kumimoji="1" lang="en-US" altLang="ja-JP" sz="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780413" y="6950704"/>
            <a:ext cx="1811318" cy="12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" tIns="0" rIns="0" bIns="0" rtlCol="0" anchor="ctr"/>
          <a:lstStyle/>
          <a:p>
            <a:r>
              <a:rPr kumimoji="1" lang="en-US" altLang="ja-JP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kawasaki@tamagawatokyo.com</a:t>
            </a:r>
            <a:endParaRPr kumimoji="1" lang="ja-JP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780413" y="6583579"/>
            <a:ext cx="1811318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kumimoji="1"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多摩川ビル</a:t>
            </a:r>
            <a:r>
              <a:rPr kumimoji="1" lang="en-US" altLang="ja-JP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101</a:t>
            </a:r>
            <a:r>
              <a:rPr kumimoji="1" lang="ja-JP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号</a:t>
            </a:r>
            <a:endParaRPr kumimoji="1" lang="en-US" altLang="ja-JP" sz="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780413" y="6723991"/>
            <a:ext cx="1811318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en-US" altLang="ja-JP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TEL 03-1234-5678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780413" y="6831991"/>
            <a:ext cx="1811318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en-US" altLang="ja-JP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FAX 03-1234-5678</a:t>
            </a:r>
            <a:endParaRPr lang="ja-JP" altLang="en-US" sz="700" b="1" dirty="0">
              <a:solidFill>
                <a:schemeClr val="tx1">
                  <a:lumMod val="75000"/>
                  <a:lumOff val="2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477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166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MASAHIRO-Win</dc:creator>
  <cp:lastModifiedBy>MASAHIRO-Win</cp:lastModifiedBy>
  <cp:revision>8</cp:revision>
  <cp:lastPrinted>2021-07-10T05:45:49Z</cp:lastPrinted>
  <dcterms:created xsi:type="dcterms:W3CDTF">2021-07-10T05:29:02Z</dcterms:created>
  <dcterms:modified xsi:type="dcterms:W3CDTF">2021-07-10T05:50:07Z</dcterms:modified>
</cp:coreProperties>
</file>